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45705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055" algn="l" defTabSz="45705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110" algn="l" defTabSz="45705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165" algn="l" defTabSz="45705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220" algn="l" defTabSz="45705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276" algn="l" defTabSz="45705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331" algn="l" defTabSz="45705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386" algn="l" defTabSz="45705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441" algn="l" defTabSz="45705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80" autoAdjust="0"/>
  </p:normalViewPr>
  <p:slideViewPr>
    <p:cSldViewPr snapToGrid="0">
      <p:cViewPr>
        <p:scale>
          <a:sx n="66" d="100"/>
          <a:sy n="66" d="100"/>
        </p:scale>
        <p:origin x="636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33F05-06CC-4930-8849-C9F9FC2B9341}" type="datetimeFigureOut">
              <a:rPr lang="tr-TR" smtClean="0"/>
              <a:t>14.04.2017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2CFD4-27FA-4BAF-9CA5-22E6550938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1180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2CFD4-27FA-4BAF-9CA5-22E65509386E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2935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E343-D5BE-4464-B11B-76C4E054B795}" type="datetimeFigureOut">
              <a:rPr lang="tr-TR" smtClean="0"/>
              <a:t>14.04.2017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BE96-A5C7-441A-9FE3-638CF4E5F0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369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E343-D5BE-4464-B11B-76C4E054B795}" type="datetimeFigureOut">
              <a:rPr lang="tr-TR" smtClean="0"/>
              <a:t>14.04.2017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BE96-A5C7-441A-9FE3-638CF4E5F0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984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E343-D5BE-4464-B11B-76C4E054B795}" type="datetimeFigureOut">
              <a:rPr lang="tr-TR" smtClean="0"/>
              <a:t>14.04.2017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BE96-A5C7-441A-9FE3-638CF4E5F0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843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E343-D5BE-4464-B11B-76C4E054B795}" type="datetimeFigureOut">
              <a:rPr lang="tr-TR" smtClean="0"/>
              <a:t>14.04.2017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BE96-A5C7-441A-9FE3-638CF4E5F0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2428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E343-D5BE-4464-B11B-76C4E054B795}" type="datetimeFigureOut">
              <a:rPr lang="tr-TR" smtClean="0"/>
              <a:t>14.04.2017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BE96-A5C7-441A-9FE3-638CF4E5F0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8175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E343-D5BE-4464-B11B-76C4E054B795}" type="datetimeFigureOut">
              <a:rPr lang="tr-TR" smtClean="0"/>
              <a:t>14.04.2017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BE96-A5C7-441A-9FE3-638CF4E5F0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604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E343-D5BE-4464-B11B-76C4E054B795}" type="datetimeFigureOut">
              <a:rPr lang="tr-TR" smtClean="0"/>
              <a:t>14.04.2017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BE96-A5C7-441A-9FE3-638CF4E5F0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882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E343-D5BE-4464-B11B-76C4E054B795}" type="datetimeFigureOut">
              <a:rPr lang="tr-TR" smtClean="0"/>
              <a:t>14.04.2017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BE96-A5C7-441A-9FE3-638CF4E5F0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85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E343-D5BE-4464-B11B-76C4E054B795}" type="datetimeFigureOut">
              <a:rPr lang="tr-TR" smtClean="0"/>
              <a:t>14.04.2017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BE96-A5C7-441A-9FE3-638CF4E5F0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069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E343-D5BE-4464-B11B-76C4E054B795}" type="datetimeFigureOut">
              <a:rPr lang="tr-TR" smtClean="0"/>
              <a:t>14.04.2017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BE96-A5C7-441A-9FE3-638CF4E5F0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039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E343-D5BE-4464-B11B-76C4E054B795}" type="datetimeFigureOut">
              <a:rPr lang="tr-TR" smtClean="0"/>
              <a:t>14.04.2017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BE96-A5C7-441A-9FE3-638CF4E5F0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683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6E343-D5BE-4464-B11B-76C4E054B795}" type="datetimeFigureOut">
              <a:rPr lang="tr-TR" smtClean="0"/>
              <a:t>14.04.2017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1BE96-A5C7-441A-9FE3-638CF4E5F0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498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92000">
              <a:schemeClr val="accent1">
                <a:lumMod val="45000"/>
                <a:lumOff val="55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727623" y="31004"/>
            <a:ext cx="7473865" cy="850803"/>
          </a:xfrm>
          <a:gradFill>
            <a:gsLst>
              <a:gs pos="0">
                <a:schemeClr val="accent1">
                  <a:alpha val="45000"/>
                  <a:lumMod val="0"/>
                  <a:lumOff val="10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tr-T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tr-T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tr-TR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atient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tr-TR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ith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tr-TR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namel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tr-TR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ypoplasia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tr-T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mile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tr-TR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esign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tr-TR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ith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tr-T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tr-TR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hotoshop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tr-TR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rogramme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A C</a:t>
            </a:r>
            <a:r>
              <a:rPr lang="tr-TR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ase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tr-TR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eport</a:t>
            </a:r>
            <a:br>
              <a:rPr lang="tr-T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Ahmet </a:t>
            </a:r>
            <a:r>
              <a:rPr lang="tr-TR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ŞANVER</a:t>
            </a:r>
            <a:r>
              <a:rPr lang="tr-TR" sz="1500" b="1" baseline="30000" dirty="0" err="1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</a:t>
            </a:r>
            <a:r>
              <a:rPr lang="tr-TR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Yunus Emre </a:t>
            </a:r>
            <a:r>
              <a:rPr lang="tr-TR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ÖZDEN</a:t>
            </a:r>
            <a:r>
              <a:rPr lang="tr-TR" sz="1500" b="1" baseline="30000" dirty="0" err="1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</a:t>
            </a:r>
            <a:r>
              <a:rPr lang="tr-TR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0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Burak </a:t>
            </a:r>
            <a:r>
              <a:rPr lang="tr-TR" sz="105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AĞAR</a:t>
            </a:r>
            <a:r>
              <a:rPr lang="tr-TR" sz="1500" b="1" baseline="30000" dirty="0" err="1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</a:t>
            </a:r>
            <a:r>
              <a:rPr lang="tr-TR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Fatma </a:t>
            </a:r>
            <a:r>
              <a:rPr lang="tr-TR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PEHLİVANLAR</a:t>
            </a:r>
            <a:r>
              <a:rPr lang="tr-TR" sz="1350" b="1" baseline="30000" dirty="0" err="1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</a:t>
            </a:r>
            <a:br>
              <a:rPr lang="tr-TR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Hacettepe </a:t>
            </a:r>
            <a:r>
              <a:rPr lang="tr-TR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tr-TR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Dentistry</a:t>
            </a:r>
            <a:r>
              <a:rPr lang="tr-TR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  <a:r>
              <a:rPr lang="tr-TR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Prosthodontics</a:t>
            </a:r>
            <a:r>
              <a:rPr lang="tr-TR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Ankara, </a:t>
            </a:r>
            <a:r>
              <a:rPr lang="tr-TR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Turkey</a:t>
            </a:r>
            <a:endParaRPr lang="tr-TR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11392" y="881807"/>
            <a:ext cx="8725486" cy="1978617"/>
          </a:xfrm>
          <a:noFill/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tr-TR" sz="5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</a:p>
          <a:p>
            <a:pPr algn="l">
              <a:lnSpc>
                <a:spcPct val="110000"/>
              </a:lnSpc>
            </a:pPr>
            <a:r>
              <a:rPr lang="en-US" sz="5600" dirty="0"/>
              <a:t>A 22-years-old female patient with enamel hypoplasia applied to </a:t>
            </a:r>
            <a:r>
              <a:rPr lang="en-US" sz="5600" dirty="0" err="1"/>
              <a:t>Hacettepe</a:t>
            </a:r>
            <a:r>
              <a:rPr lang="en-US" sz="5600" dirty="0"/>
              <a:t> University Dentistry Faculty </a:t>
            </a:r>
            <a:r>
              <a:rPr lang="en-US" sz="5600" dirty="0" err="1"/>
              <a:t>Prothodontics</a:t>
            </a:r>
            <a:r>
              <a:rPr lang="en-US" sz="5600" dirty="0"/>
              <a:t> Department. </a:t>
            </a:r>
            <a:r>
              <a:rPr lang="tr-TR" sz="5600" dirty="0"/>
              <a:t>C</a:t>
            </a:r>
            <a:r>
              <a:rPr lang="en-US" sz="5600" dirty="0" err="1"/>
              <a:t>linical</a:t>
            </a:r>
            <a:r>
              <a:rPr lang="en-US" sz="5600" dirty="0"/>
              <a:t> and radiographic examinations were not observed the obstruction of treatment. Parafunctional habits of the patient was questioned. In a patient who complained of aesthetics; </a:t>
            </a:r>
            <a:r>
              <a:rPr lang="tr-TR" sz="5600" dirty="0"/>
              <a:t>d</a:t>
            </a:r>
            <a:r>
              <a:rPr lang="en-US" sz="5600" dirty="0" err="1"/>
              <a:t>igital</a:t>
            </a:r>
            <a:r>
              <a:rPr lang="en-US" sz="5600" dirty="0"/>
              <a:t> wax-up application was done using Photoshop computer </a:t>
            </a:r>
            <a:r>
              <a:rPr lang="en-US" sz="5600" dirty="0" err="1"/>
              <a:t>programme</a:t>
            </a:r>
            <a:r>
              <a:rPr lang="en-US" sz="5600" dirty="0"/>
              <a:t>.</a:t>
            </a:r>
            <a:r>
              <a:rPr lang="tr-TR" sz="5600" dirty="0"/>
              <a:t> (fig.1,2)</a:t>
            </a:r>
            <a:r>
              <a:rPr lang="en-US" sz="5600" dirty="0"/>
              <a:t> After the patient was approved in the digital environment, the data was sent to the laboratory. After the wax-up application of the plaster model wax-up in the laboratory, mock-up application was made in the mouth.</a:t>
            </a:r>
            <a:r>
              <a:rPr lang="tr-TR" sz="5600" dirty="0"/>
              <a:t> (fig.3) </a:t>
            </a:r>
            <a:r>
              <a:rPr lang="en-US" sz="5600" dirty="0"/>
              <a:t>Smile design was provided with </a:t>
            </a:r>
            <a:r>
              <a:rPr lang="tr-TR" sz="5600" dirty="0"/>
              <a:t>l</a:t>
            </a:r>
            <a:r>
              <a:rPr lang="en-US" sz="5600" dirty="0" err="1"/>
              <a:t>aminate</a:t>
            </a:r>
            <a:r>
              <a:rPr lang="en-US" sz="5600" dirty="0"/>
              <a:t> veneer crowns.</a:t>
            </a:r>
            <a:r>
              <a:rPr lang="tr-TR" sz="5600" dirty="0"/>
              <a:t> (fig.4,5)</a:t>
            </a:r>
            <a:r>
              <a:rPr lang="en-US" sz="5600" dirty="0"/>
              <a:t> In this poster, prosthetic rehabilitation with laminate veneers is described in the direction of the smile design made using the </a:t>
            </a:r>
            <a:r>
              <a:rPr lang="en-US" sz="5600" dirty="0" err="1"/>
              <a:t>photoshop</a:t>
            </a:r>
            <a:r>
              <a:rPr lang="en-US" sz="5600" dirty="0"/>
              <a:t> computer </a:t>
            </a:r>
            <a:r>
              <a:rPr lang="en-US" sz="5600" dirty="0" err="1"/>
              <a:t>programme</a:t>
            </a:r>
            <a:r>
              <a:rPr lang="en-US" sz="5600" dirty="0"/>
              <a:t> of the patient with enamel hypoplasia.</a:t>
            </a:r>
            <a:endParaRPr lang="tr-TR" sz="5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67" y="86862"/>
            <a:ext cx="439297" cy="7390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367" y="2916283"/>
            <a:ext cx="938375" cy="10283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2" y="2916284"/>
            <a:ext cx="1480283" cy="10283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090" y="2916283"/>
            <a:ext cx="1409852" cy="10283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816" y="3046241"/>
            <a:ext cx="2542835" cy="7176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Dikdörtgen 8"/>
          <p:cNvSpPr/>
          <p:nvPr/>
        </p:nvSpPr>
        <p:spPr>
          <a:xfrm>
            <a:off x="113413" y="3876024"/>
            <a:ext cx="6969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/>
              <a:t>Fig.1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1741500" y="3872943"/>
            <a:ext cx="4876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/>
              <a:t>Fig.2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3321227" y="3872943"/>
            <a:ext cx="4876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/>
              <a:t>Fig.3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4427207" y="3695877"/>
            <a:ext cx="4876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/>
              <a:t>Fig.4</a:t>
            </a:r>
            <a:endParaRPr lang="tr-TR" b="1" dirty="0"/>
          </a:p>
        </p:txBody>
      </p:sp>
      <p:sp>
        <p:nvSpPr>
          <p:cNvPr id="13" name="Dikdörtgen 12"/>
          <p:cNvSpPr/>
          <p:nvPr/>
        </p:nvSpPr>
        <p:spPr>
          <a:xfrm>
            <a:off x="7128645" y="4742491"/>
            <a:ext cx="4876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/>
              <a:t>Fig.5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113413" y="4000539"/>
            <a:ext cx="7274358" cy="11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tr-TR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organized</a:t>
            </a:r>
            <a:r>
              <a:rPr lang="tr-T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systematic</a:t>
            </a:r>
            <a:r>
              <a:rPr lang="tr-T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tr-T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tr-TR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required</a:t>
            </a:r>
            <a:r>
              <a:rPr lang="tr-T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diagnose</a:t>
            </a:r>
            <a:r>
              <a:rPr lang="tr-T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esthetic</a:t>
            </a:r>
            <a:r>
              <a:rPr lang="tr-T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r>
              <a:rPr lang="tr-T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predictably</a:t>
            </a:r>
            <a:r>
              <a:rPr lang="tr-T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tr-T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tr-T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wax-up</a:t>
            </a:r>
            <a:r>
              <a:rPr lang="tr-T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mock-up</a:t>
            </a:r>
            <a:r>
              <a:rPr lang="tr-T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  <a:r>
              <a:rPr lang="tr-T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tr-T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appeal in the indication of aesthetic restorations</a:t>
            </a:r>
            <a:r>
              <a:rPr lang="tr-T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smile design made with </a:t>
            </a:r>
            <a:r>
              <a:rPr lang="tr-TR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Photoshop</a:t>
            </a:r>
            <a:r>
              <a:rPr lang="tr-T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tr-TR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help</a:t>
            </a:r>
            <a:r>
              <a:rPr lang="tr-T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dentist</a:t>
            </a:r>
            <a:r>
              <a:rPr lang="tr-T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indication, it can give an idea of ​​how the patient's prosthesis will look</a:t>
            </a:r>
            <a:r>
              <a:rPr lang="tr-T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help </a:t>
            </a:r>
            <a:r>
              <a:rPr lang="tr-TR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technician to transfer the anticipation</a:t>
            </a:r>
            <a:r>
              <a:rPr lang="tr-T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tr-T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r>
              <a:rPr lang="tr-T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dentist</a:t>
            </a:r>
            <a:r>
              <a:rPr lang="tr-T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47" y="138221"/>
            <a:ext cx="701171" cy="6731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40" y="2926508"/>
            <a:ext cx="1706738" cy="187776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40462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</TotalTime>
  <Words>258</Words>
  <Application>Microsoft Office PowerPoint</Application>
  <PresentationFormat>Ekran Gösterisi (16:9)</PresentationFormat>
  <Paragraphs>11</Paragraphs>
  <Slides>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MS Mincho</vt:lpstr>
      <vt:lpstr>Times</vt:lpstr>
      <vt:lpstr>Times New Roman</vt:lpstr>
      <vt:lpstr>Office Teması</vt:lpstr>
      <vt:lpstr>In The Patient With Enamel Hypoplasia, Smile Design With The Photoshop Programme; A Case Report Ahmet ŞANVERa, Yunus Emre ÖZDENa, Burak AĞARa, Fatma PEHLİVANLARa a. Hacettepe University Dentistry Faculty, Prosthodontics, Ankara, Turkey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PATIENT WITH ENAMEL HYPOPLASIA, SMILE DESIGN WITH THE PHOTOSHOP PROGRAMME; A CASE REPORT</dc:title>
  <dc:creator>Tosh</dc:creator>
  <cp:lastModifiedBy>Tosh</cp:lastModifiedBy>
  <cp:revision>28</cp:revision>
  <dcterms:created xsi:type="dcterms:W3CDTF">2017-04-10T12:29:26Z</dcterms:created>
  <dcterms:modified xsi:type="dcterms:W3CDTF">2017-04-14T11:50:38Z</dcterms:modified>
</cp:coreProperties>
</file>